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2" d="100"/>
          <a:sy n="92" d="100"/>
        </p:scale>
        <p:origin x="-30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9318773-617F-4694-9E6F-4F23ADACA834}" type="datetimeFigureOut">
              <a:rPr lang="en-US" smtClean="0"/>
              <a:pPr/>
              <a:t>5/10/2010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75E1BC5-736C-4CF0-B0D5-3F7DDCF037B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5E1BC5-736C-4CF0-B0D5-3F7DDCF037B7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32186F-0E2E-4FA4-88C8-5D4214BA2988}" type="datetimeFigureOut">
              <a:rPr lang="en-US" smtClean="0"/>
              <a:pPr/>
              <a:t>5/10/2010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022116-4CBD-4D66-9E15-62A76BA3F3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32186F-0E2E-4FA4-88C8-5D4214BA2988}" type="datetimeFigureOut">
              <a:rPr lang="en-US" smtClean="0"/>
              <a:pPr/>
              <a:t>5/10/2010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022116-4CBD-4D66-9E15-62A76BA3F3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32186F-0E2E-4FA4-88C8-5D4214BA2988}" type="datetimeFigureOut">
              <a:rPr lang="en-US" smtClean="0"/>
              <a:pPr/>
              <a:t>5/10/2010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022116-4CBD-4D66-9E15-62A76BA3F3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32186F-0E2E-4FA4-88C8-5D4214BA2988}" type="datetimeFigureOut">
              <a:rPr lang="en-US" smtClean="0"/>
              <a:pPr/>
              <a:t>5/10/2010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022116-4CBD-4D66-9E15-62A76BA3F3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32186F-0E2E-4FA4-88C8-5D4214BA2988}" type="datetimeFigureOut">
              <a:rPr lang="en-US" smtClean="0"/>
              <a:pPr/>
              <a:t>5/10/2010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022116-4CBD-4D66-9E15-62A76BA3F3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32186F-0E2E-4FA4-88C8-5D4214BA2988}" type="datetimeFigureOut">
              <a:rPr lang="en-US" smtClean="0"/>
              <a:pPr/>
              <a:t>5/10/2010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022116-4CBD-4D66-9E15-62A76BA3F3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32186F-0E2E-4FA4-88C8-5D4214BA2988}" type="datetimeFigureOut">
              <a:rPr lang="en-US" smtClean="0"/>
              <a:pPr/>
              <a:t>5/10/2010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022116-4CBD-4D66-9E15-62A76BA3F3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32186F-0E2E-4FA4-88C8-5D4214BA2988}" type="datetimeFigureOut">
              <a:rPr lang="en-US" smtClean="0"/>
              <a:pPr/>
              <a:t>5/10/2010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022116-4CBD-4D66-9E15-62A76BA3F3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32186F-0E2E-4FA4-88C8-5D4214BA2988}" type="datetimeFigureOut">
              <a:rPr lang="en-US" smtClean="0"/>
              <a:pPr/>
              <a:t>5/10/2010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022116-4CBD-4D66-9E15-62A76BA3F3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32186F-0E2E-4FA4-88C8-5D4214BA2988}" type="datetimeFigureOut">
              <a:rPr lang="en-US" smtClean="0"/>
              <a:pPr/>
              <a:t>5/10/2010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022116-4CBD-4D66-9E15-62A76BA3F3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32186F-0E2E-4FA4-88C8-5D4214BA2988}" type="datetimeFigureOut">
              <a:rPr lang="en-US" smtClean="0"/>
              <a:pPr/>
              <a:t>5/10/2010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022116-4CBD-4D66-9E15-62A76BA3F3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32186F-0E2E-4FA4-88C8-5D4214BA2988}" type="datetimeFigureOut">
              <a:rPr lang="en-US" smtClean="0"/>
              <a:pPr/>
              <a:t>5/10/2010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022116-4CBD-4D66-9E15-62A76BA3F35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gif"/><Relationship Id="rId4" Type="http://schemas.openxmlformats.org/officeDocument/2006/relationships/image" Target="../media/image6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solidFill>
            <a:srgbClr val="C00000"/>
          </a:solidFill>
          <a:ln w="34925">
            <a:solidFill>
              <a:srgbClr val="FFFF00"/>
            </a:solidFill>
          </a:ln>
          <a:effectLst>
            <a:glow rad="228600">
              <a:schemeClr val="accent5">
                <a:satMod val="175000"/>
                <a:alpha val="40000"/>
              </a:schemeClr>
            </a:glow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>
            <a:noAutofit/>
          </a:bodyPr>
          <a:lstStyle/>
          <a:p>
            <a:r>
              <a:rPr lang="en-US" sz="9600" dirty="0" smtClean="0">
                <a:solidFill>
                  <a:schemeClr val="bg1"/>
                </a:solidFill>
                <a:latin typeface="Harrington" pitchFamily="82" charset="0"/>
              </a:rPr>
              <a:t>Slovenes</a:t>
            </a:r>
            <a:endParaRPr lang="en-US" sz="9600" dirty="0">
              <a:solidFill>
                <a:schemeClr val="bg1"/>
              </a:solidFill>
              <a:latin typeface="Harrington" pitchFamily="82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4000" dirty="0" smtClean="0">
                <a:solidFill>
                  <a:srgbClr val="00B0F0"/>
                </a:solidFill>
              </a:rPr>
              <a:t>By: Jayde, David, Brock</a:t>
            </a:r>
            <a:endParaRPr lang="en-US" sz="4000" dirty="0">
              <a:solidFill>
                <a:srgbClr val="00B0F0"/>
              </a:solidFill>
            </a:endParaRPr>
          </a:p>
        </p:txBody>
      </p:sp>
      <p:pic>
        <p:nvPicPr>
          <p:cNvPr id="9218" name="Picture 2" descr="http://wwp.greenwichmeantime.co.uk/time-zone/europe/european-union/slovenia/images/slovenia-flag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43200" y="4648200"/>
            <a:ext cx="3657600" cy="1828800"/>
          </a:xfrm>
          <a:prstGeom prst="rect">
            <a:avLst/>
          </a:prstGeom>
          <a:noFill/>
        </p:spPr>
      </p:pic>
      <p:pic>
        <p:nvPicPr>
          <p:cNvPr id="9220" name="Picture 4" descr="http://www.s-sser.lj.edus.si/home/egd/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0" y="228600"/>
            <a:ext cx="2590800" cy="1791583"/>
          </a:xfrm>
          <a:prstGeom prst="rect">
            <a:avLst/>
          </a:prstGeom>
          <a:noFill/>
        </p:spPr>
      </p:pic>
      <p:pic>
        <p:nvPicPr>
          <p:cNvPr id="9222" name="Picture 6" descr="http://www.world-cup2010odds.com/images/wc%20flags/Slovenia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124200" y="2590800"/>
            <a:ext cx="838200" cy="838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rgbClr val="7030A0"/>
          </a:solidFill>
          <a:ln w="76200">
            <a:solidFill>
              <a:schemeClr val="bg1"/>
            </a:solidFill>
          </a:ln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  <a:latin typeface="Harrington" pitchFamily="82" charset="0"/>
              </a:rPr>
              <a:t>Where did they come from?</a:t>
            </a:r>
            <a:endParaRPr lang="en-US" dirty="0">
              <a:solidFill>
                <a:schemeClr val="bg1"/>
              </a:solidFill>
              <a:latin typeface="Harrington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000" dirty="0" smtClean="0">
                <a:solidFill>
                  <a:srgbClr val="00B0F0"/>
                </a:solidFill>
                <a:latin typeface="Harrington" pitchFamily="82" charset="0"/>
              </a:rPr>
              <a:t>Italy</a:t>
            </a:r>
          </a:p>
          <a:p>
            <a:r>
              <a:rPr lang="en-US" sz="4000" dirty="0" smtClean="0">
                <a:solidFill>
                  <a:srgbClr val="00B0F0"/>
                </a:solidFill>
                <a:latin typeface="Harrington" pitchFamily="82" charset="0"/>
              </a:rPr>
              <a:t>Austria</a:t>
            </a:r>
          </a:p>
          <a:p>
            <a:r>
              <a:rPr lang="en-US" sz="4000" dirty="0" smtClean="0">
                <a:solidFill>
                  <a:srgbClr val="00B0F0"/>
                </a:solidFill>
                <a:latin typeface="Harrington" pitchFamily="82" charset="0"/>
              </a:rPr>
              <a:t>Croatia</a:t>
            </a:r>
          </a:p>
          <a:p>
            <a:r>
              <a:rPr lang="en-US" sz="4000" dirty="0" smtClean="0">
                <a:solidFill>
                  <a:srgbClr val="00B0F0"/>
                </a:solidFill>
                <a:latin typeface="Harrington" pitchFamily="82" charset="0"/>
              </a:rPr>
              <a:t>Hungary</a:t>
            </a:r>
            <a:endParaRPr lang="en-US" sz="4000" dirty="0">
              <a:solidFill>
                <a:srgbClr val="00B0F0"/>
              </a:solidFill>
              <a:latin typeface="Harrington" pitchFamily="82" charset="0"/>
            </a:endParaRPr>
          </a:p>
        </p:txBody>
      </p:sp>
      <p:pic>
        <p:nvPicPr>
          <p:cNvPr id="8194" name="Picture 2" descr="http://www.italyflag.org/Italy_Fla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43400" y="1828800"/>
            <a:ext cx="914400" cy="606879"/>
          </a:xfrm>
          <a:prstGeom prst="rect">
            <a:avLst/>
          </a:prstGeom>
          <a:noFill/>
        </p:spPr>
      </p:pic>
      <p:pic>
        <p:nvPicPr>
          <p:cNvPr id="8196" name="Picture 4" descr="http://www.lyc-valery-sete.ac-montpellier.fr/xmedia/austria-flag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43400" y="2514600"/>
            <a:ext cx="876300" cy="584200"/>
          </a:xfrm>
          <a:prstGeom prst="rect">
            <a:avLst/>
          </a:prstGeom>
          <a:noFill/>
        </p:spPr>
      </p:pic>
      <p:pic>
        <p:nvPicPr>
          <p:cNvPr id="8198" name="Picture 6" descr="http://vercors.univ-savoie.fr/ressourcesenligne/cours_hh/new/LEA_L&amp;C2/L&amp;C2_02/flag_croatia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343400" y="3200400"/>
            <a:ext cx="914400" cy="609600"/>
          </a:xfrm>
          <a:prstGeom prst="rect">
            <a:avLst/>
          </a:prstGeom>
          <a:noFill/>
        </p:spPr>
      </p:pic>
      <p:pic>
        <p:nvPicPr>
          <p:cNvPr id="8200" name="Picture 8" descr="http://urbanmotorsport.co.uk/magyar/hungary20flag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343400" y="3886200"/>
            <a:ext cx="912382" cy="609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rgbClr val="7030A0"/>
          </a:solidFill>
          <a:ln w="76200">
            <a:solidFill>
              <a:srgbClr val="00B0F0"/>
            </a:solidFill>
          </a:ln>
        </p:spPr>
        <p:txBody>
          <a:bodyPr/>
          <a:lstStyle/>
          <a:p>
            <a:r>
              <a:rPr lang="en-US" dirty="0" smtClean="0">
                <a:solidFill>
                  <a:srgbClr val="00B0F0"/>
                </a:solidFill>
                <a:latin typeface="Harrington" pitchFamily="82" charset="0"/>
              </a:rPr>
              <a:t>Who </a:t>
            </a:r>
            <a:r>
              <a:rPr lang="en-US" dirty="0">
                <a:solidFill>
                  <a:srgbClr val="00B0F0"/>
                </a:solidFill>
                <a:latin typeface="Harrington" pitchFamily="82" charset="0"/>
              </a:rPr>
              <a:t>were the ruled by?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8229600" cy="4525963"/>
          </a:xfrm>
          <a:solidFill>
            <a:srgbClr val="7030A0"/>
          </a:solidFill>
          <a:ln>
            <a:solidFill>
              <a:srgbClr val="00B0F0"/>
            </a:solidFill>
          </a:ln>
        </p:spPr>
        <p:txBody>
          <a:bodyPr>
            <a:normAutofit fontScale="77500" lnSpcReduction="20000"/>
          </a:bodyPr>
          <a:lstStyle/>
          <a:p>
            <a:r>
              <a:rPr lang="en-US" b="1" u="sng" dirty="0" smtClean="0">
                <a:solidFill>
                  <a:schemeClr val="bg1"/>
                </a:solidFill>
                <a:latin typeface="Harrington" pitchFamily="82" charset="0"/>
              </a:rPr>
              <a:t>745 AD- </a:t>
            </a:r>
            <a:r>
              <a:rPr lang="en-US" dirty="0" smtClean="0">
                <a:solidFill>
                  <a:schemeClr val="bg1"/>
                </a:solidFill>
                <a:latin typeface="Harrington" pitchFamily="82" charset="0"/>
              </a:rPr>
              <a:t>Frankish emperor </a:t>
            </a:r>
          </a:p>
          <a:p>
            <a:r>
              <a:rPr lang="en-US" b="1" u="sng" dirty="0" smtClean="0">
                <a:solidFill>
                  <a:schemeClr val="bg1"/>
                </a:solidFill>
                <a:latin typeface="Harrington" pitchFamily="82" charset="0"/>
              </a:rPr>
              <a:t>1300-1400</a:t>
            </a:r>
            <a:r>
              <a:rPr lang="en-US" dirty="0" smtClean="0">
                <a:solidFill>
                  <a:schemeClr val="bg1"/>
                </a:solidFill>
                <a:latin typeface="Harrington" pitchFamily="82" charset="0"/>
              </a:rPr>
              <a:t> –Ruled by the Habsburg </a:t>
            </a:r>
          </a:p>
          <a:p>
            <a:r>
              <a:rPr lang="en-US" b="1" u="sng" dirty="0" smtClean="0">
                <a:solidFill>
                  <a:schemeClr val="bg1"/>
                </a:solidFill>
                <a:latin typeface="Harrington" pitchFamily="82" charset="0"/>
              </a:rPr>
              <a:t>1809</a:t>
            </a:r>
            <a:r>
              <a:rPr lang="en-US" dirty="0" smtClean="0">
                <a:solidFill>
                  <a:schemeClr val="bg1"/>
                </a:solidFill>
                <a:latin typeface="Harrington" pitchFamily="82" charset="0"/>
              </a:rPr>
              <a:t> - Taken over by Napoleon &amp; it combined Slovenia, Croatia, Bosnia,Herzglvina,Servia and Montenegro.</a:t>
            </a:r>
          </a:p>
          <a:p>
            <a:r>
              <a:rPr lang="en-US" b="1" u="sng" dirty="0" smtClean="0">
                <a:solidFill>
                  <a:schemeClr val="bg1"/>
                </a:solidFill>
                <a:latin typeface="Harrington" pitchFamily="82" charset="0"/>
              </a:rPr>
              <a:t>1915</a:t>
            </a:r>
            <a:r>
              <a:rPr lang="en-US" dirty="0" smtClean="0">
                <a:solidFill>
                  <a:schemeClr val="bg1"/>
                </a:solidFill>
                <a:latin typeface="Harrington" pitchFamily="82" charset="0"/>
              </a:rPr>
              <a:t>- Italy declared war on Austria and Hungary &amp; forced many Slovenes into the Julian alps.</a:t>
            </a:r>
          </a:p>
          <a:p>
            <a:r>
              <a:rPr lang="en-US" b="1" u="sng" dirty="0" smtClean="0">
                <a:solidFill>
                  <a:schemeClr val="bg1"/>
                </a:solidFill>
                <a:latin typeface="Harrington" pitchFamily="82" charset="0"/>
              </a:rPr>
              <a:t>1917</a:t>
            </a:r>
            <a:r>
              <a:rPr lang="en-US" dirty="0" smtClean="0">
                <a:solidFill>
                  <a:schemeClr val="bg1"/>
                </a:solidFill>
                <a:latin typeface="Harrington" pitchFamily="82" charset="0"/>
              </a:rPr>
              <a:t>- Join to form Yugoslavia</a:t>
            </a:r>
          </a:p>
          <a:p>
            <a:r>
              <a:rPr lang="en-US" b="1" u="sng" dirty="0" smtClean="0">
                <a:solidFill>
                  <a:schemeClr val="bg1"/>
                </a:solidFill>
                <a:latin typeface="Harrington" pitchFamily="82" charset="0"/>
              </a:rPr>
              <a:t>1929</a:t>
            </a:r>
            <a:r>
              <a:rPr lang="en-US" dirty="0" smtClean="0">
                <a:solidFill>
                  <a:schemeClr val="bg1"/>
                </a:solidFill>
                <a:latin typeface="Harrington" pitchFamily="82" charset="0"/>
              </a:rPr>
              <a:t>-Ruled by King Alexander the 1</a:t>
            </a:r>
            <a:r>
              <a:rPr lang="en-US" baseline="30000" dirty="0" smtClean="0">
                <a:solidFill>
                  <a:schemeClr val="bg1"/>
                </a:solidFill>
                <a:latin typeface="Harrington" pitchFamily="82" charset="0"/>
              </a:rPr>
              <a:t>st</a:t>
            </a:r>
            <a:r>
              <a:rPr lang="en-US" dirty="0" smtClean="0">
                <a:solidFill>
                  <a:schemeClr val="bg1"/>
                </a:solidFill>
                <a:latin typeface="Harrington" pitchFamily="82" charset="0"/>
              </a:rPr>
              <a:t> </a:t>
            </a:r>
          </a:p>
          <a:p>
            <a:r>
              <a:rPr lang="en-US" b="1" u="sng" dirty="0" smtClean="0">
                <a:solidFill>
                  <a:schemeClr val="bg1"/>
                </a:solidFill>
                <a:latin typeface="Harrington" pitchFamily="82" charset="0"/>
              </a:rPr>
              <a:t>1991</a:t>
            </a:r>
            <a:r>
              <a:rPr lang="en-US" dirty="0" smtClean="0">
                <a:solidFill>
                  <a:schemeClr val="bg1"/>
                </a:solidFill>
                <a:latin typeface="Harrington" pitchFamily="82" charset="0"/>
              </a:rPr>
              <a:t>- Yugoslavia split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  <a:latin typeface="Harrington" pitchFamily="82" charset="0"/>
              </a:rPr>
              <a:t>&amp; Slovenia became own country</a:t>
            </a:r>
          </a:p>
          <a:p>
            <a:r>
              <a:rPr lang="en-US" b="1" u="sng" dirty="0" smtClean="0">
                <a:solidFill>
                  <a:schemeClr val="bg1"/>
                </a:solidFill>
                <a:latin typeface="Harrington" pitchFamily="82" charset="0"/>
              </a:rPr>
              <a:t>1992</a:t>
            </a:r>
            <a:r>
              <a:rPr lang="en-US" dirty="0" smtClean="0">
                <a:solidFill>
                  <a:schemeClr val="bg1"/>
                </a:solidFill>
                <a:latin typeface="Harrington" pitchFamily="82" charset="0"/>
              </a:rPr>
              <a:t>- Cease fire was arranged by the U.S</a:t>
            </a:r>
          </a:p>
          <a:p>
            <a:r>
              <a:rPr lang="en-US" b="1" u="sng" dirty="0" smtClean="0">
                <a:solidFill>
                  <a:schemeClr val="bg1"/>
                </a:solidFill>
                <a:latin typeface="Harrington" pitchFamily="82" charset="0"/>
              </a:rPr>
              <a:t>2003</a:t>
            </a:r>
            <a:r>
              <a:rPr lang="en-US" dirty="0" smtClean="0">
                <a:solidFill>
                  <a:schemeClr val="bg1"/>
                </a:solidFill>
                <a:latin typeface="Harrington" pitchFamily="82" charset="0"/>
              </a:rPr>
              <a:t>- Slovenia became apart of NATO</a:t>
            </a:r>
          </a:p>
          <a:p>
            <a:r>
              <a:rPr lang="en-US" dirty="0" smtClean="0">
                <a:solidFill>
                  <a:schemeClr val="bg1"/>
                </a:solidFill>
                <a:latin typeface="Harrington" pitchFamily="82" charset="0"/>
              </a:rPr>
              <a:t>2004- Janez Janasa became Prime Minister</a:t>
            </a:r>
          </a:p>
          <a:p>
            <a:endParaRPr lang="en-US" dirty="0" smtClean="0">
              <a:solidFill>
                <a:srgbClr val="00B0F0"/>
              </a:solidFill>
              <a:latin typeface="Harrington" pitchFamily="82" charset="0"/>
            </a:endParaRPr>
          </a:p>
        </p:txBody>
      </p:sp>
      <p:pic>
        <p:nvPicPr>
          <p:cNvPr id="7170" name="Picture 2" descr="http://images.pictureshunt.com/pics/k/kings_crown-3191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96200" y="381000"/>
            <a:ext cx="777875" cy="818033"/>
          </a:xfrm>
          <a:prstGeom prst="rect">
            <a:avLst/>
          </a:prstGeom>
          <a:noFill/>
        </p:spPr>
      </p:pic>
      <p:pic>
        <p:nvPicPr>
          <p:cNvPr id="4" name="Picture 2" descr="http://www.eu2008.si/includes/ImagesSlovenianPresidency/Government/Janez_Jansa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391400" y="4953000"/>
            <a:ext cx="838200" cy="1257300"/>
          </a:xfrm>
          <a:prstGeom prst="rect">
            <a:avLst/>
          </a:prstGeom>
          <a:noFill/>
        </p:spPr>
      </p:pic>
      <p:sp>
        <p:nvSpPr>
          <p:cNvPr id="6" name="Left Arrow 5"/>
          <p:cNvSpPr/>
          <p:nvPr/>
        </p:nvSpPr>
        <p:spPr>
          <a:xfrm>
            <a:off x="6858000" y="5791200"/>
            <a:ext cx="457200" cy="304800"/>
          </a:xfrm>
          <a:prstGeom prst="left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7" name="Picture 2" descr="http://images.pictureshunt.com/pics/k/kings_crown-3191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" y="381000"/>
            <a:ext cx="777875" cy="81803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rgbClr val="7030A0"/>
          </a:solidFill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00B0F0"/>
                </a:solidFill>
                <a:latin typeface="Harrington" pitchFamily="82" charset="0"/>
              </a:rPr>
              <a:t>How did the ruler influence the region?</a:t>
            </a:r>
            <a:endParaRPr lang="en-US" dirty="0">
              <a:solidFill>
                <a:srgbClr val="00B0F0"/>
              </a:solidFill>
              <a:latin typeface="Harrington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B0F0"/>
                </a:solidFill>
                <a:latin typeface="Harrington" pitchFamily="82" charset="0"/>
              </a:rPr>
              <a:t>The Frankish Emperor brought protestant beliefs to the area.</a:t>
            </a:r>
          </a:p>
          <a:p>
            <a:r>
              <a:rPr lang="en-US" dirty="0" smtClean="0">
                <a:solidFill>
                  <a:srgbClr val="00B0F0"/>
                </a:solidFill>
                <a:latin typeface="Harrington" pitchFamily="82" charset="0"/>
              </a:rPr>
              <a:t>When Slovenia became apart of the  Yugoslavia communist government took over.</a:t>
            </a:r>
          </a:p>
          <a:p>
            <a:endParaRPr lang="en-US" dirty="0" smtClean="0">
              <a:solidFill>
                <a:srgbClr val="00B0F0"/>
              </a:solidFill>
              <a:latin typeface="Harrington" pitchFamily="82" charset="0"/>
            </a:endParaRPr>
          </a:p>
          <a:p>
            <a:endParaRPr lang="en-US" dirty="0">
              <a:solidFill>
                <a:srgbClr val="00B0F0"/>
              </a:solidFill>
              <a:latin typeface="Harrington" pitchFamily="8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rgbClr val="7030A0"/>
          </a:solidFill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00B0F0"/>
                </a:solidFill>
                <a:latin typeface="Harrington" pitchFamily="82" charset="0"/>
              </a:rPr>
              <a:t>What conflicts were they involved in before break up of Yugoslavia?</a:t>
            </a:r>
            <a:endParaRPr lang="en-US" dirty="0">
              <a:solidFill>
                <a:srgbClr val="00B0F0"/>
              </a:solidFill>
              <a:latin typeface="Harrington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B0F0"/>
                </a:solidFill>
                <a:latin typeface="Harrington" pitchFamily="82" charset="0"/>
              </a:rPr>
              <a:t>During the Habsburg dynasty they were involved in Wars against the Ottoman Empire and Austrian Empire.</a:t>
            </a:r>
          </a:p>
          <a:p>
            <a:r>
              <a:rPr lang="en-US" dirty="0" smtClean="0">
                <a:solidFill>
                  <a:srgbClr val="00B0F0"/>
                </a:solidFill>
                <a:latin typeface="Harrington" pitchFamily="82" charset="0"/>
              </a:rPr>
              <a:t>They became known for war crimes and ethnic cleansing.</a:t>
            </a:r>
            <a:endParaRPr lang="en-US" dirty="0">
              <a:solidFill>
                <a:srgbClr val="00B0F0"/>
              </a:solidFill>
              <a:latin typeface="Harrington" pitchFamily="8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rgbClr val="7030A0"/>
          </a:solidFill>
        </p:spPr>
        <p:txBody>
          <a:bodyPr/>
          <a:lstStyle/>
          <a:p>
            <a:r>
              <a:rPr lang="en-US" dirty="0" smtClean="0">
                <a:solidFill>
                  <a:srgbClr val="00B0F0"/>
                </a:solidFill>
                <a:latin typeface="Harrington" pitchFamily="82" charset="0"/>
              </a:rPr>
              <a:t>What religion do they practice?</a:t>
            </a:r>
            <a:endParaRPr lang="en-US" dirty="0">
              <a:solidFill>
                <a:srgbClr val="00B0F0"/>
              </a:solidFill>
              <a:latin typeface="Harrington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600200"/>
            <a:ext cx="6705600" cy="2438400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US" sz="8800" dirty="0" smtClean="0">
                <a:solidFill>
                  <a:srgbClr val="00B0F0"/>
                </a:solidFill>
                <a:latin typeface="Harrington" pitchFamily="82" charset="0"/>
              </a:rPr>
              <a:t>			</a:t>
            </a:r>
          </a:p>
          <a:p>
            <a:pPr>
              <a:buNone/>
            </a:pPr>
            <a:r>
              <a:rPr lang="en-US" sz="8800" dirty="0" smtClean="0">
                <a:solidFill>
                  <a:srgbClr val="00B0F0"/>
                </a:solidFill>
                <a:latin typeface="Harrington" pitchFamily="82" charset="0"/>
              </a:rPr>
              <a:t>			Catholic</a:t>
            </a:r>
            <a:endParaRPr lang="en-US" sz="8800" dirty="0">
              <a:solidFill>
                <a:srgbClr val="00B0F0"/>
              </a:solidFill>
              <a:latin typeface="Harrington" pitchFamily="82" charset="0"/>
            </a:endParaRPr>
          </a:p>
        </p:txBody>
      </p:sp>
      <p:pic>
        <p:nvPicPr>
          <p:cNvPr id="3074" name="Picture 2" descr="http://www.sunday-school-ideas-for-new-teachers.com/image-files/cross-templat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81400" y="4572000"/>
            <a:ext cx="1495425" cy="199148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rgbClr val="7030A0"/>
          </a:solidFill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00B0F0"/>
                </a:solidFill>
                <a:latin typeface="Harrington" pitchFamily="82" charset="0"/>
              </a:rPr>
              <a:t>What is their economy based on?</a:t>
            </a:r>
            <a:endParaRPr lang="en-US" dirty="0">
              <a:solidFill>
                <a:srgbClr val="00B0F0"/>
              </a:solidFill>
              <a:latin typeface="Harrington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600200"/>
            <a:ext cx="8229600" cy="4525963"/>
          </a:xfrm>
          <a:solidFill>
            <a:srgbClr val="7030A0"/>
          </a:solidFill>
        </p:spPr>
        <p:txBody>
          <a:bodyPr/>
          <a:lstStyle/>
          <a:p>
            <a:r>
              <a:rPr lang="en-US" dirty="0" smtClean="0">
                <a:solidFill>
                  <a:srgbClr val="00B0F0"/>
                </a:solidFill>
                <a:latin typeface="Harrington" pitchFamily="82" charset="0"/>
              </a:rPr>
              <a:t>Ferrous metallurgy</a:t>
            </a:r>
          </a:p>
          <a:p>
            <a:r>
              <a:rPr lang="en-US" dirty="0" smtClean="0">
                <a:solidFill>
                  <a:srgbClr val="00B0F0"/>
                </a:solidFill>
                <a:latin typeface="Harrington" pitchFamily="82" charset="0"/>
              </a:rPr>
              <a:t>Aluminum products</a:t>
            </a:r>
          </a:p>
          <a:p>
            <a:r>
              <a:rPr lang="en-US" dirty="0" smtClean="0">
                <a:solidFill>
                  <a:srgbClr val="00B0F0"/>
                </a:solidFill>
                <a:latin typeface="Harrington" pitchFamily="82" charset="0"/>
              </a:rPr>
              <a:t>Textile</a:t>
            </a:r>
          </a:p>
          <a:p>
            <a:r>
              <a:rPr lang="en-US" dirty="0" smtClean="0">
                <a:solidFill>
                  <a:srgbClr val="00B0F0"/>
                </a:solidFill>
                <a:latin typeface="Harrington" pitchFamily="82" charset="0"/>
              </a:rPr>
              <a:t>Chemical products</a:t>
            </a:r>
          </a:p>
          <a:p>
            <a:r>
              <a:rPr lang="en-US" dirty="0" smtClean="0">
                <a:solidFill>
                  <a:srgbClr val="00B0F0"/>
                </a:solidFill>
                <a:latin typeface="Harrington" pitchFamily="82" charset="0"/>
              </a:rPr>
              <a:t>Electronics</a:t>
            </a:r>
          </a:p>
          <a:p>
            <a:endParaRPr lang="en-US" dirty="0" smtClean="0">
              <a:solidFill>
                <a:srgbClr val="00B0F0"/>
              </a:solidFill>
              <a:latin typeface="Harrington" pitchFamily="82" charset="0"/>
            </a:endParaRPr>
          </a:p>
          <a:p>
            <a:endParaRPr lang="en-US" dirty="0" smtClean="0">
              <a:solidFill>
                <a:srgbClr val="00B0F0"/>
              </a:solidFill>
              <a:latin typeface="Harrington" pitchFamily="82" charset="0"/>
            </a:endParaRPr>
          </a:p>
          <a:p>
            <a:endParaRPr lang="en-US" dirty="0">
              <a:solidFill>
                <a:srgbClr val="00B0F0"/>
              </a:solidFill>
              <a:latin typeface="Harrington" pitchFamily="82" charset="0"/>
            </a:endParaRPr>
          </a:p>
        </p:txBody>
      </p:sp>
      <p:pic>
        <p:nvPicPr>
          <p:cNvPr id="2050" name="Picture 2" descr="http://www.barnstable.k12.ma.us/bhs/Library/images/thumbs-uptemp_0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91200" y="2971800"/>
            <a:ext cx="2562225" cy="2895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rgbClr val="7030A0"/>
          </a:solidFill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00B0F0"/>
                </a:solidFill>
                <a:latin typeface="Harrington" pitchFamily="82" charset="0"/>
              </a:rPr>
              <a:t>Physical Geography</a:t>
            </a:r>
            <a:endParaRPr lang="en-US" dirty="0">
              <a:solidFill>
                <a:srgbClr val="00B0F0"/>
              </a:solidFill>
              <a:latin typeface="Harrington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524000"/>
            <a:ext cx="8382000" cy="4876800"/>
          </a:xfrm>
          <a:solidFill>
            <a:srgbClr val="7030A0"/>
          </a:solidFill>
        </p:spPr>
        <p:txBody>
          <a:bodyPr/>
          <a:lstStyle/>
          <a:p>
            <a:r>
              <a:rPr lang="en-US" dirty="0" smtClean="0">
                <a:solidFill>
                  <a:srgbClr val="00B0F0"/>
                </a:solidFill>
                <a:latin typeface="Harrington" pitchFamily="82" charset="0"/>
              </a:rPr>
              <a:t>Underground rivers and gorges that contain limestone</a:t>
            </a:r>
          </a:p>
          <a:p>
            <a:r>
              <a:rPr lang="en-US" dirty="0" smtClean="0">
                <a:solidFill>
                  <a:srgbClr val="00B0F0"/>
                </a:solidFill>
                <a:latin typeface="Harrington" pitchFamily="82" charset="0"/>
              </a:rPr>
              <a:t>Little agriculture areas because of all the mountains and forests</a:t>
            </a:r>
            <a:r>
              <a:rPr lang="en-US" u="sng" dirty="0" smtClean="0">
                <a:solidFill>
                  <a:srgbClr val="00B0F0"/>
                </a:solidFill>
                <a:latin typeface="Harrington" pitchFamily="82" charset="0"/>
              </a:rPr>
              <a:t>.</a:t>
            </a:r>
          </a:p>
          <a:p>
            <a:r>
              <a:rPr lang="en-US" u="sng" dirty="0" smtClean="0">
                <a:solidFill>
                  <a:srgbClr val="00B0F0"/>
                </a:solidFill>
                <a:latin typeface="Harrington" pitchFamily="82" charset="0"/>
              </a:rPr>
              <a:t>Climate</a:t>
            </a:r>
            <a:r>
              <a:rPr lang="en-US" dirty="0" smtClean="0">
                <a:solidFill>
                  <a:srgbClr val="00B0F0"/>
                </a:solidFill>
                <a:latin typeface="Harrington" pitchFamily="82" charset="0"/>
              </a:rPr>
              <a:t>- Cold winters and warm summers</a:t>
            </a:r>
          </a:p>
          <a:p>
            <a:r>
              <a:rPr lang="en-US" dirty="0" smtClean="0">
                <a:solidFill>
                  <a:srgbClr val="00B0F0"/>
                </a:solidFill>
                <a:latin typeface="Harrington" pitchFamily="82" charset="0"/>
              </a:rPr>
              <a:t>Largely mountainous , hilly plains, forests </a:t>
            </a:r>
          </a:p>
          <a:p>
            <a:r>
              <a:rPr lang="en-US" dirty="0" smtClean="0">
                <a:solidFill>
                  <a:srgbClr val="00B0F0"/>
                </a:solidFill>
                <a:latin typeface="Harrington" pitchFamily="82" charset="0"/>
              </a:rPr>
              <a:t>A lot of fresh water rivers and streams</a:t>
            </a:r>
          </a:p>
        </p:txBody>
      </p:sp>
      <p:pic>
        <p:nvPicPr>
          <p:cNvPr id="5" name="Picture 6" descr="http://www.russelltours.com/sgh_files/images/slovenia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228600"/>
            <a:ext cx="904875" cy="1133670"/>
          </a:xfrm>
          <a:prstGeom prst="rect">
            <a:avLst/>
          </a:prstGeom>
          <a:noFill/>
        </p:spPr>
      </p:pic>
      <p:pic>
        <p:nvPicPr>
          <p:cNvPr id="1028" name="Picture 4" descr="http://static.guim.co.uk/sys-images/Travel/Pix/pictures/2003/10/31/slovenia37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39000" y="381000"/>
            <a:ext cx="1384697" cy="914400"/>
          </a:xfrm>
          <a:prstGeom prst="rect">
            <a:avLst/>
          </a:prstGeom>
          <a:noFill/>
        </p:spPr>
      </p:pic>
      <p:pic>
        <p:nvPicPr>
          <p:cNvPr id="1030" name="Picture 6" descr="http://blog.hotelclub.com/wp-content/uploads/2009/04/emerald-route-slovenia-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267700" y="1981200"/>
            <a:ext cx="1752600" cy="26241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122</TotalTime>
  <Words>239</Words>
  <Application>Microsoft Office PowerPoint</Application>
  <PresentationFormat>On-screen Show (4:3)</PresentationFormat>
  <Paragraphs>41</Paragraphs>
  <Slides>8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Slovenes</vt:lpstr>
      <vt:lpstr>Where did they come from?</vt:lpstr>
      <vt:lpstr>Who were the ruled by?</vt:lpstr>
      <vt:lpstr>How did the ruler influence the region?</vt:lpstr>
      <vt:lpstr>What conflicts were they involved in before break up of Yugoslavia?</vt:lpstr>
      <vt:lpstr>What religion do they practice?</vt:lpstr>
      <vt:lpstr>What is their economy based on?</vt:lpstr>
      <vt:lpstr>Physical Geography</vt:lpstr>
    </vt:vector>
  </TitlesOfParts>
  <Company>District Site License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Slovenes</dc:title>
  <dc:creator>jaydeejenkins</dc:creator>
  <cp:lastModifiedBy>Alexandra Harris</cp:lastModifiedBy>
  <cp:revision>20</cp:revision>
  <dcterms:created xsi:type="dcterms:W3CDTF">2010-05-03T13:06:37Z</dcterms:created>
  <dcterms:modified xsi:type="dcterms:W3CDTF">2010-05-10T14:33:25Z</dcterms:modified>
</cp:coreProperties>
</file>